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9" r:id="rId5"/>
    <p:sldId id="260" r:id="rId6"/>
  </p:sldIdLst>
  <p:sldSz cx="9144000" cy="6858000" type="screen4x3"/>
  <p:notesSz cx="6985000" cy="9271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9" d="100"/>
          <a:sy n="79" d="100"/>
        </p:scale>
        <p:origin x="-1260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F6CB1-6C02-4A35-AAD4-DED25500CE03}" type="datetimeFigureOut">
              <a:rPr lang="en-CA" smtClean="0"/>
              <a:t>2021-06-23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A3748-24B5-4F89-AF28-18F94250A3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64835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F6CB1-6C02-4A35-AAD4-DED25500CE03}" type="datetimeFigureOut">
              <a:rPr lang="en-CA" smtClean="0"/>
              <a:t>2021-06-23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A3748-24B5-4F89-AF28-18F94250A3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28370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F6CB1-6C02-4A35-AAD4-DED25500CE03}" type="datetimeFigureOut">
              <a:rPr lang="en-CA" smtClean="0"/>
              <a:t>2021-06-23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A3748-24B5-4F89-AF28-18F94250A3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28841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F6CB1-6C02-4A35-AAD4-DED25500CE03}" type="datetimeFigureOut">
              <a:rPr lang="en-CA" smtClean="0"/>
              <a:t>2021-06-23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A3748-24B5-4F89-AF28-18F94250A3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08456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F6CB1-6C02-4A35-AAD4-DED25500CE03}" type="datetimeFigureOut">
              <a:rPr lang="en-CA" smtClean="0"/>
              <a:t>2021-06-23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A3748-24B5-4F89-AF28-18F94250A3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32623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F6CB1-6C02-4A35-AAD4-DED25500CE03}" type="datetimeFigureOut">
              <a:rPr lang="en-CA" smtClean="0"/>
              <a:t>2021-06-23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A3748-24B5-4F89-AF28-18F94250A3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15608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F6CB1-6C02-4A35-AAD4-DED25500CE03}" type="datetimeFigureOut">
              <a:rPr lang="en-CA" smtClean="0"/>
              <a:t>2021-06-23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A3748-24B5-4F89-AF28-18F94250A3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6256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F6CB1-6C02-4A35-AAD4-DED25500CE03}" type="datetimeFigureOut">
              <a:rPr lang="en-CA" smtClean="0"/>
              <a:t>2021-06-23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A3748-24B5-4F89-AF28-18F94250A3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14113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F6CB1-6C02-4A35-AAD4-DED25500CE03}" type="datetimeFigureOut">
              <a:rPr lang="en-CA" smtClean="0"/>
              <a:t>2021-06-23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A3748-24B5-4F89-AF28-18F94250A3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02036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F6CB1-6C02-4A35-AAD4-DED25500CE03}" type="datetimeFigureOut">
              <a:rPr lang="en-CA" smtClean="0"/>
              <a:t>2021-06-23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A3748-24B5-4F89-AF28-18F94250A3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89179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F6CB1-6C02-4A35-AAD4-DED25500CE03}" type="datetimeFigureOut">
              <a:rPr lang="en-CA" smtClean="0"/>
              <a:t>2021-06-23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A3748-24B5-4F89-AF28-18F94250A3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94172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4F6CB1-6C02-4A35-AAD4-DED25500CE03}" type="datetimeFigureOut">
              <a:rPr lang="en-CA" smtClean="0"/>
              <a:t>2021-06-23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A3748-24B5-4F89-AF28-18F94250A3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81442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990600"/>
            <a:ext cx="9144000" cy="10058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0" y="1066800"/>
            <a:ext cx="9144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54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Ultraviolet Light Hazard</a:t>
            </a:r>
          </a:p>
        </p:txBody>
      </p:sp>
      <p:pic>
        <p:nvPicPr>
          <p:cNvPr id="2050" name="Picture 2" descr="C:\Users\daveycs\Documents\Ultraviolet\UV warning Sign (Violet-coloured background w squiggly arrow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209800"/>
            <a:ext cx="2689412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Rectangle 29"/>
          <p:cNvSpPr/>
          <p:nvPr/>
        </p:nvSpPr>
        <p:spPr>
          <a:xfrm>
            <a:off x="0" y="0"/>
            <a:ext cx="9144000" cy="100584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2247900" y="-76200"/>
            <a:ext cx="464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WARNING</a:t>
            </a:r>
            <a:endParaRPr lang="en-US" sz="7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 Box 4"/>
          <p:cNvSpPr txBox="1">
            <a:spLocks noChangeArrowheads="1"/>
          </p:cNvSpPr>
          <p:nvPr/>
        </p:nvSpPr>
        <p:spPr bwMode="auto">
          <a:xfrm>
            <a:off x="3429000" y="2209800"/>
            <a:ext cx="5410200" cy="216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Avoid Eye and Skin Exposure</a:t>
            </a:r>
          </a:p>
          <a:p>
            <a:pPr>
              <a:spcBef>
                <a:spcPct val="50000"/>
              </a:spcBef>
            </a:pPr>
            <a:r>
              <a:rPr lang="en-US" sz="3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Wear Proper Eye &amp; Skin Protection</a:t>
            </a:r>
            <a:endParaRPr lang="en-US" sz="3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4" name="Picture 3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190" t="-2573" r="25172" b="46458"/>
          <a:stretch>
            <a:fillRect/>
          </a:stretch>
        </p:blipFill>
        <p:spPr bwMode="auto">
          <a:xfrm>
            <a:off x="609600" y="-3772"/>
            <a:ext cx="1311911" cy="1097280"/>
          </a:xfrm>
          <a:prstGeom prst="rect">
            <a:avLst/>
          </a:prstGeom>
          <a:noFill/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05200" y="4587240"/>
            <a:ext cx="4797303" cy="1280160"/>
          </a:xfrm>
          <a:prstGeom prst="rect">
            <a:avLst/>
          </a:prstGeom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9759236"/>
              </p:ext>
            </p:extLst>
          </p:nvPr>
        </p:nvGraphicFramePr>
        <p:xfrm>
          <a:off x="0" y="6116320"/>
          <a:ext cx="9144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3800"/>
                <a:gridCol w="3048000"/>
                <a:gridCol w="2362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Lab Safety Representative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rgbClr val="FF0000"/>
                          </a:solidFill>
                        </a:rPr>
                        <a:t>Name</a:t>
                      </a:r>
                      <a:endParaRPr lang="en-US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054 – </a:t>
                      </a:r>
                      <a:r>
                        <a:rPr lang="en-US" b="0" dirty="0" smtClean="0">
                          <a:solidFill>
                            <a:srgbClr val="FF0000"/>
                          </a:solidFill>
                        </a:rPr>
                        <a:t>XXX</a:t>
                      </a:r>
                      <a:r>
                        <a:rPr lang="en-US" b="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b="0" dirty="0" smtClean="0">
                          <a:solidFill>
                            <a:srgbClr val="FF0000"/>
                          </a:solidFill>
                        </a:rPr>
                        <a:t>–</a:t>
                      </a:r>
                      <a:r>
                        <a:rPr lang="en-US" b="0" baseline="0" dirty="0" smtClean="0">
                          <a:solidFill>
                            <a:srgbClr val="FF0000"/>
                          </a:solidFill>
                        </a:rPr>
                        <a:t> XXX</a:t>
                      </a:r>
                      <a:endParaRPr lang="en-US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Lab Safety Representative (Alternate)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Name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054 – 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XXX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–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 XXX</a:t>
                      </a:r>
                      <a:endParaRPr lang="en-US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45286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0" y="1524000"/>
            <a:ext cx="9144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54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NOT USE</a:t>
            </a:r>
          </a:p>
        </p:txBody>
      </p:sp>
      <p:pic>
        <p:nvPicPr>
          <p:cNvPr id="2050" name="Picture 2" descr="C:\Users\daveycs\Documents\Ultraviolet\UV warning Sign (Violet-coloured background w squiggly arrow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514600"/>
            <a:ext cx="28575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Rectangle 29"/>
          <p:cNvSpPr/>
          <p:nvPr/>
        </p:nvSpPr>
        <p:spPr>
          <a:xfrm>
            <a:off x="0" y="0"/>
            <a:ext cx="9144000" cy="12954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2724150" y="95071"/>
            <a:ext cx="36957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NOTICE</a:t>
            </a:r>
            <a:endParaRPr lang="en-US" sz="7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 Box 4"/>
          <p:cNvSpPr txBox="1">
            <a:spLocks noChangeArrowheads="1"/>
          </p:cNvSpPr>
          <p:nvPr/>
        </p:nvSpPr>
        <p:spPr bwMode="auto">
          <a:xfrm>
            <a:off x="3429000" y="3124200"/>
            <a:ext cx="5410200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UV Light is not in Service</a:t>
            </a:r>
          </a:p>
          <a:p>
            <a:pPr>
              <a:spcBef>
                <a:spcPct val="50000"/>
              </a:spcBef>
            </a:pPr>
            <a:endParaRPr lang="en-US" sz="20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 your LSR</a:t>
            </a:r>
            <a:endParaRPr lang="en-US" sz="4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" y="2514600"/>
            <a:ext cx="2819400" cy="3886200"/>
          </a:xfrm>
          <a:prstGeom prst="line">
            <a:avLst/>
          </a:prstGeom>
          <a:ln w="1016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152400" y="2514600"/>
            <a:ext cx="2895600" cy="3886200"/>
          </a:xfrm>
          <a:prstGeom prst="line">
            <a:avLst/>
          </a:prstGeom>
          <a:ln w="1016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98320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mageCreateDate xmlns="E228DDF4-44CE-410D-BF84-546FEF7DBC5C" xsi:nil="true"/>
    <PublishingExpirationDate xmlns="http://schemas.microsoft.com/sharepoint/v3" xsi:nil="true"/>
    <PublishingStartDate xmlns="http://schemas.microsoft.com/sharepoint/v3" xsi:nil="true"/>
    <wic_System_Copyright xmlns="http://schemas.microsoft.com/sharepoint/v3/fields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2F666195DC3554386E01E8A329369D6" ma:contentTypeVersion="1" ma:contentTypeDescription="Upload an image." ma:contentTypeScope="" ma:versionID="8d1b1d6f142f5357d87fd0b376f6e684">
  <xsd:schema xmlns:xsd="http://www.w3.org/2001/XMLSchema" xmlns:xs="http://www.w3.org/2001/XMLSchema" xmlns:p="http://schemas.microsoft.com/office/2006/metadata/properties" xmlns:ns1="http://schemas.microsoft.com/sharepoint/v3" xmlns:ns2="E228DDF4-44CE-410D-BF84-546FEF7DBC5C" xmlns:ns3="http://schemas.microsoft.com/sharepoint/v3/fields" targetNamespace="http://schemas.microsoft.com/office/2006/metadata/properties" ma:root="true" ma:fieldsID="33c51bed6dff70930a66287c1f4030c6" ns1:_="" ns2:_="" ns3:_="">
    <xsd:import namespace="http://schemas.microsoft.com/sharepoint/v3"/>
    <xsd:import namespace="E228DDF4-44CE-410D-BF84-546FEF7DBC5C"/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  <xsd:element name="PublishingStartDate" ma:index="27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28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28DDF4-44CE-410D-BF84-546FEF7DBC5C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A985312-D644-4FEC-95D5-0669069FE6A3}">
  <ds:schemaRefs>
    <ds:schemaRef ds:uri="http://www.w3.org/XML/1998/namespace"/>
    <ds:schemaRef ds:uri="http://schemas.microsoft.com/office/2006/metadata/properties"/>
    <ds:schemaRef ds:uri="http://schemas.microsoft.com/sharepoint/v3/fields"/>
    <ds:schemaRef ds:uri="http://purl.org/dc/terms/"/>
    <ds:schemaRef ds:uri="http://schemas.microsoft.com/sharepoint/v3"/>
    <ds:schemaRef ds:uri="http://schemas.microsoft.com/office/infopath/2007/PartnerControls"/>
    <ds:schemaRef ds:uri="E228DDF4-44CE-410D-BF84-546FEF7DBC5C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49FB5467-BEF9-4B3B-B5FE-321D0A5843F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F473030-A36B-4171-80C4-C02F0FC8B4B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E228DDF4-44CE-410D-BF84-546FEF7DBC5C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288</TotalTime>
  <Words>50</Words>
  <Application>Microsoft Office PowerPoint</Application>
  <PresentationFormat>On-screen Show (4:3)</PresentationFormat>
  <Paragraphs>15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KAUST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KITS</dc:creator>
  <cp:lastModifiedBy>Sadaf Qureshi</cp:lastModifiedBy>
  <cp:revision>17</cp:revision>
  <cp:lastPrinted>2013-03-17T10:42:37Z</cp:lastPrinted>
  <dcterms:created xsi:type="dcterms:W3CDTF">2013-03-17T10:38:59Z</dcterms:created>
  <dcterms:modified xsi:type="dcterms:W3CDTF">2021-06-23T05:36:41Z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0x0101009148F5A04DDD49CBA7127AADA5FB792B00AADE34325A8B49CDA8BB4DB53328F2140092F666195DC3554386E01E8A329369D6</vt:lpwstr>
  </property>
  <property fmtid="{D5CDD505-2E9C-101B-9397-08002B2CF9AE}" pid="3" name="Order">
    <vt:r8>26800</vt:r8>
  </property>
  <property fmtid="{D5CDD505-2E9C-101B-9397-08002B2CF9AE}" pid="4" name="TemplateUrl">
    <vt:lpwstr/>
  </property>
  <property fmtid="{D5CDD505-2E9C-101B-9397-08002B2CF9AE}" pid="5" name="_SourceUrl">
    <vt:lpwstr/>
  </property>
  <property fmtid="{D5CDD505-2E9C-101B-9397-08002B2CF9AE}" pid="6" name="_SharedFileIndex">
    <vt:lpwstr/>
  </property>
  <property fmtid="{D5CDD505-2E9C-101B-9397-08002B2CF9AE}" pid="7" name="xd_Signature">
    <vt:bool>false</vt:bool>
  </property>
  <property fmtid="{D5CDD505-2E9C-101B-9397-08002B2CF9AE}" pid="8" name="xd_ProgID">
    <vt:lpwstr/>
  </property>
  <property fmtid="{D5CDD505-2E9C-101B-9397-08002B2CF9AE}" pid="9" name="VideoSetEmbedCode">
    <vt:lpwstr/>
  </property>
  <property fmtid="{D5CDD505-2E9C-101B-9397-08002B2CF9AE}" pid="10" name="AlternateThumbnailUrl">
    <vt:lpwstr/>
  </property>
  <property fmtid="{D5CDD505-2E9C-101B-9397-08002B2CF9AE}" pid="11" name="PeopleInMedia">
    <vt:lpwstr/>
  </property>
  <property fmtid="{D5CDD505-2E9C-101B-9397-08002B2CF9AE}" pid="12" name="vti_imgdate">
    <vt:lpwstr/>
  </property>
  <property fmtid="{D5CDD505-2E9C-101B-9397-08002B2CF9AE}" pid="13" name="VideoRenditionLabel">
    <vt:lpwstr/>
  </property>
  <property fmtid="{D5CDD505-2E9C-101B-9397-08002B2CF9AE}" pid="14" name="VideoSetOwner">
    <vt:lpwstr/>
  </property>
  <property fmtid="{D5CDD505-2E9C-101B-9397-08002B2CF9AE}" pid="15" name="VideoSetDescription">
    <vt:lpwstr/>
  </property>
  <property fmtid="{D5CDD505-2E9C-101B-9397-08002B2CF9AE}" pid="16" name="VideoSetUserOverrideEncoding">
    <vt:lpwstr/>
  </property>
  <property fmtid="{D5CDD505-2E9C-101B-9397-08002B2CF9AE}" pid="17" name="VideoSetShowDownloadLink">
    <vt:bool>false</vt:bool>
  </property>
  <property fmtid="{D5CDD505-2E9C-101B-9397-08002B2CF9AE}" pid="18" name="VideoSetShowEmbedLink">
    <vt:bool>false</vt:bool>
  </property>
  <property fmtid="{D5CDD505-2E9C-101B-9397-08002B2CF9AE}" pid="19" name="VideoSetDefaultEncoding">
    <vt:lpwstr/>
  </property>
  <property fmtid="{D5CDD505-2E9C-101B-9397-08002B2CF9AE}" pid="20" name="NoCrawl">
    <vt:bool>false</vt:bool>
  </property>
  <property fmtid="{D5CDD505-2E9C-101B-9397-08002B2CF9AE}" pid="21" name="VideoSetExternalLink">
    <vt:lpwstr/>
  </property>
  <property fmtid="{D5CDD505-2E9C-101B-9397-08002B2CF9AE}" pid="22" name="VideoSetRenditionsInfo">
    <vt:lpwstr/>
  </property>
</Properties>
</file>