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9144000" cy="6858000" type="screen4x3"/>
  <p:notesSz cx="6985000" cy="9271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270" y="7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2021-06-22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4835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2021-06-22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8370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2021-06-22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8841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2021-06-22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08456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2021-06-22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32623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2021-06-22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5608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2021-06-22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6256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2021-06-22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14113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2021-06-22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02036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2021-06-22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9179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2021-06-22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94172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F6CB1-6C02-4A35-AAD4-DED25500CE03}" type="datetimeFigureOut">
              <a:rPr lang="en-CA" smtClean="0"/>
              <a:t>2021-06-22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81442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/>
        </p:nvPicPr>
        <p:blipFill rotWithShape="1">
          <a:blip r:embed="rId2" cstate="print"/>
          <a:srcRect b="56254"/>
          <a:stretch/>
        </p:blipFill>
        <p:spPr bwMode="auto">
          <a:xfrm>
            <a:off x="0" y="-1"/>
            <a:ext cx="9144000" cy="222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3048000" y="2362200"/>
            <a:ext cx="6019800" cy="3123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rgbClr val="000000"/>
                </a:solidFill>
                <a:latin typeface="Helvetica" charset="0"/>
              </a:rPr>
              <a:t>Ultraviolet Source</a:t>
            </a:r>
          </a:p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rgbClr val="000000"/>
                </a:solidFill>
                <a:latin typeface="Helvetica" charset="0"/>
              </a:rPr>
              <a:t>Eye and Skin Hazard</a:t>
            </a:r>
          </a:p>
          <a:p>
            <a:pPr>
              <a:spcBef>
                <a:spcPct val="50000"/>
              </a:spcBef>
            </a:pPr>
            <a:endParaRPr lang="en-US" sz="1400" b="1" dirty="0">
              <a:solidFill>
                <a:srgbClr val="000000"/>
              </a:solidFill>
              <a:latin typeface="Helvetica" charset="0"/>
            </a:endParaRPr>
          </a:p>
          <a:p>
            <a:pPr>
              <a:spcBef>
                <a:spcPct val="50000"/>
              </a:spcBef>
            </a:pPr>
            <a:r>
              <a:rPr lang="en-US" sz="2400" b="1" dirty="0" smtClean="0">
                <a:solidFill>
                  <a:srgbClr val="000000"/>
                </a:solidFill>
                <a:latin typeface="Helvetica" charset="0"/>
              </a:rPr>
              <a:t>Avoid </a:t>
            </a:r>
            <a:r>
              <a:rPr lang="en-US" sz="2400" b="1" dirty="0">
                <a:solidFill>
                  <a:srgbClr val="000000"/>
                </a:solidFill>
                <a:latin typeface="Helvetica" charset="0"/>
              </a:rPr>
              <a:t>Eye or Skin </a:t>
            </a:r>
            <a:r>
              <a:rPr lang="en-US" sz="2400" b="1" dirty="0" smtClean="0">
                <a:solidFill>
                  <a:srgbClr val="000000"/>
                </a:solidFill>
                <a:latin typeface="Helvetica" charset="0"/>
              </a:rPr>
              <a:t>Exposure</a:t>
            </a:r>
          </a:p>
          <a:p>
            <a:pPr>
              <a:spcBef>
                <a:spcPts val="0"/>
              </a:spcBef>
            </a:pPr>
            <a:r>
              <a:rPr lang="en-US" sz="2400" b="1" dirty="0" smtClean="0">
                <a:solidFill>
                  <a:srgbClr val="000000"/>
                </a:solidFill>
                <a:latin typeface="Helvetica" charset="0"/>
              </a:rPr>
              <a:t>To Direct </a:t>
            </a:r>
            <a:r>
              <a:rPr lang="en-US" sz="2400" b="1" dirty="0">
                <a:solidFill>
                  <a:srgbClr val="000000"/>
                </a:solidFill>
                <a:latin typeface="Helvetica" charset="0"/>
              </a:rPr>
              <a:t>or Scattered Radiation</a:t>
            </a: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152400" y="6248400"/>
            <a:ext cx="53588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 smtClean="0"/>
              <a:t>HSELabSafety@KAUST.EDU.SA      RSO / LSO</a:t>
            </a:r>
            <a:r>
              <a:rPr lang="en-US" sz="1800" b="1" dirty="0" smtClean="0"/>
              <a:t>: 808-4994</a:t>
            </a:r>
            <a:endParaRPr lang="en-US" sz="1800" b="1" dirty="0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932256" y="5486400"/>
            <a:ext cx="605934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000000"/>
                </a:solidFill>
                <a:latin typeface="Helvetica" charset="0"/>
              </a:rPr>
              <a:t>Do not enter room without appropriate PPE when energized UV light(s) are exposed</a:t>
            </a:r>
            <a:endParaRPr lang="en-US" sz="2600" b="1" dirty="0">
              <a:solidFill>
                <a:srgbClr val="000000"/>
              </a:solidFill>
              <a:latin typeface="Helvetica" charset="0"/>
            </a:endParaRPr>
          </a:p>
        </p:txBody>
      </p:sp>
      <p:pic>
        <p:nvPicPr>
          <p:cNvPr id="2050" name="Picture 2" descr="C:\Users\daveycs\Documents\Ultraviolet\UV warning Sign (Violet-coloured background w squiggly arrow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57" y="2286000"/>
            <a:ext cx="28575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604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2F666195DC3554386E01E8A329369D6" ma:contentTypeVersion="1" ma:contentTypeDescription="Upload an image." ma:contentTypeScope="" ma:versionID="8d1b1d6f142f5357d87fd0b376f6e684">
  <xsd:schema xmlns:xsd="http://www.w3.org/2001/XMLSchema" xmlns:xs="http://www.w3.org/2001/XMLSchema" xmlns:p="http://schemas.microsoft.com/office/2006/metadata/properties" xmlns:ns1="http://schemas.microsoft.com/sharepoint/v3" xmlns:ns2="E228DDF4-44CE-410D-BF84-546FEF7DBC5C" xmlns:ns3="http://schemas.microsoft.com/sharepoint/v3/fields" targetNamespace="http://schemas.microsoft.com/office/2006/metadata/properties" ma:root="true" ma:fieldsID="33c51bed6dff70930a66287c1f4030c6" ns1:_="" ns2:_="" ns3:_="">
    <xsd:import namespace="http://schemas.microsoft.com/sharepoint/v3"/>
    <xsd:import namespace="E228DDF4-44CE-410D-BF84-546FEF7DBC5C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DDF4-44CE-410D-BF84-546FEF7DBC5C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wic_System_Copyright xmlns="http://schemas.microsoft.com/sharepoint/v3/fields" xsi:nil="true"/>
    <ImageCreateDate xmlns="E228DDF4-44CE-410D-BF84-546FEF7DBC5C" xsi:nil="true"/>
  </documentManagement>
</p:properties>
</file>

<file path=customXml/itemProps1.xml><?xml version="1.0" encoding="utf-8"?>
<ds:datastoreItem xmlns:ds="http://schemas.openxmlformats.org/officeDocument/2006/customXml" ds:itemID="{49FB5467-BEF9-4B3B-B5FE-321D0A5843F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796C091-4C55-4814-AA50-6FB3D12D94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228DDF4-44CE-410D-BF84-546FEF7DBC5C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A985312-D644-4FEC-95D5-0669069FE6A3}">
  <ds:schemaRefs>
    <ds:schemaRef ds:uri="http://schemas.microsoft.com/office/2006/metadata/properties"/>
    <ds:schemaRef ds:uri="http://schemas.microsoft.com/office/2006/documentManagement/types"/>
    <ds:schemaRef ds:uri="http://schemas.microsoft.com/sharepoint/v3/fields"/>
    <ds:schemaRef ds:uri="http://purl.org/dc/dcmitype/"/>
    <ds:schemaRef ds:uri="E228DDF4-44CE-410D-BF84-546FEF7DBC5C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sharepoint/v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36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KAUST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KITS</dc:creator>
  <cp:lastModifiedBy>Sadaf Qureshi</cp:lastModifiedBy>
  <cp:revision>8</cp:revision>
  <cp:lastPrinted>2013-03-17T10:42:37Z</cp:lastPrinted>
  <dcterms:created xsi:type="dcterms:W3CDTF">2013-03-17T10:38:59Z</dcterms:created>
  <dcterms:modified xsi:type="dcterms:W3CDTF">2021-06-22T06:47:33Z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0x0101009148F5A04DDD49CBA7127AADA5FB792B00AADE34325A8B49CDA8BB4DB53328F2140092F666195DC3554386E01E8A329369D6</vt:lpwstr>
  </property>
  <property fmtid="{D5CDD505-2E9C-101B-9397-08002B2CF9AE}" pid="3" name="Order">
    <vt:r8>26800</vt:r8>
  </property>
  <property fmtid="{D5CDD505-2E9C-101B-9397-08002B2CF9AE}" pid="4" name="TemplateUrl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xd_Signature">
    <vt:bool>false</vt:bool>
  </property>
  <property fmtid="{D5CDD505-2E9C-101B-9397-08002B2CF9AE}" pid="8" name="xd_ProgID">
    <vt:lpwstr/>
  </property>
  <property fmtid="{D5CDD505-2E9C-101B-9397-08002B2CF9AE}" pid="9" name="VideoSetEmbedCode">
    <vt:lpwstr/>
  </property>
  <property fmtid="{D5CDD505-2E9C-101B-9397-08002B2CF9AE}" pid="10" name="AlternateThumbnailUrl">
    <vt:lpwstr/>
  </property>
  <property fmtid="{D5CDD505-2E9C-101B-9397-08002B2CF9AE}" pid="11" name="PeopleInMedia">
    <vt:lpwstr/>
  </property>
  <property fmtid="{D5CDD505-2E9C-101B-9397-08002B2CF9AE}" pid="12" name="vti_imgdate">
    <vt:lpwstr/>
  </property>
  <property fmtid="{D5CDD505-2E9C-101B-9397-08002B2CF9AE}" pid="13" name="VideoRenditionLabel">
    <vt:lpwstr/>
  </property>
  <property fmtid="{D5CDD505-2E9C-101B-9397-08002B2CF9AE}" pid="14" name="VideoSetOwner">
    <vt:lpwstr/>
  </property>
  <property fmtid="{D5CDD505-2E9C-101B-9397-08002B2CF9AE}" pid="15" name="VideoSetDescription">
    <vt:lpwstr/>
  </property>
  <property fmtid="{D5CDD505-2E9C-101B-9397-08002B2CF9AE}" pid="16" name="VideoSetUserOverrideEncoding">
    <vt:lpwstr/>
  </property>
  <property fmtid="{D5CDD505-2E9C-101B-9397-08002B2CF9AE}" pid="17" name="VideoSetShowDownloadLink">
    <vt:bool>false</vt:bool>
  </property>
  <property fmtid="{D5CDD505-2E9C-101B-9397-08002B2CF9AE}" pid="18" name="VideoSetShowEmbedLink">
    <vt:bool>false</vt:bool>
  </property>
  <property fmtid="{D5CDD505-2E9C-101B-9397-08002B2CF9AE}" pid="19" name="VideoSetDefaultEncoding">
    <vt:lpwstr/>
  </property>
  <property fmtid="{D5CDD505-2E9C-101B-9397-08002B2CF9AE}" pid="20" name="NoCrawl">
    <vt:bool>false</vt:bool>
  </property>
  <property fmtid="{D5CDD505-2E9C-101B-9397-08002B2CF9AE}" pid="21" name="VideoSetExternalLink">
    <vt:lpwstr/>
  </property>
  <property fmtid="{D5CDD505-2E9C-101B-9397-08002B2CF9AE}" pid="22" name="VideoSetRenditionsInfo">
    <vt:lpwstr/>
  </property>
</Properties>
</file>