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27159" y="1035865"/>
            <a:ext cx="91711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RF/Microwave Radiation Hazard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47900" y="-76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-2573" r="25172" b="46458"/>
          <a:stretch>
            <a:fillRect/>
          </a:stretch>
        </p:blipFill>
        <p:spPr bwMode="auto">
          <a:xfrm>
            <a:off x="609600" y="-76200"/>
            <a:ext cx="1311911" cy="109728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116320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048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Lab Safety Representative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Lab Safety Representative (Alternate)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470903" y="3066862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Prolonged Exposure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27" y="2337963"/>
            <a:ext cx="364845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3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2F666195DC3554386E01E8A329369D6" ma:contentTypeVersion="1" ma:contentTypeDescription="Upload an image." ma:contentTypeScope="" ma:versionID="8d1b1d6f142f5357d87fd0b376f6e684">
  <xsd:schema xmlns:xsd="http://www.w3.org/2001/XMLSchema" xmlns:xs="http://www.w3.org/2001/XMLSchema" xmlns:p="http://schemas.microsoft.com/office/2006/metadata/properties" xmlns:ns1="http://schemas.microsoft.com/sharepoint/v3" xmlns:ns2="E228DDF4-44CE-410D-BF84-546FEF7DBC5C" xmlns:ns3="http://schemas.microsoft.com/sharepoint/v3/fields" targetNamespace="http://schemas.microsoft.com/office/2006/metadata/properties" ma:root="true" ma:fieldsID="33c51bed6dff70930a66287c1f4030c6" ns1:_="" ns2:_="" ns3:_="">
    <xsd:import namespace="http://schemas.microsoft.com/sharepoint/v3"/>
    <xsd:import namespace="E228DDF4-44CE-410D-BF84-546FEF7DBC5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DDF4-44CE-410D-BF84-546FEF7DBC5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E228DDF4-44CE-410D-BF84-546FEF7DBC5C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6765129-7803-46F9-8AAE-695F6C997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28DDF4-44CE-410D-BF84-546FEF7DBC5C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985312-D644-4FEC-95D5-0669069FE6A3}">
  <ds:schemaRefs>
    <ds:schemaRef ds:uri="http://schemas.microsoft.com/sharepoint/v3/fields"/>
    <ds:schemaRef ds:uri="http://purl.org/dc/elements/1.1/"/>
    <ds:schemaRef ds:uri="http://purl.org/dc/terms/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228DDF4-44CE-410D-BF84-546FEF7DBC5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lastModifiedBy>Sadaf Qureshi</cp:lastModifiedBy>
  <cp:revision>20</cp:revision>
  <cp:lastPrinted>2013-03-17T10:42:37Z</cp:lastPrinted>
  <dcterms:created xsi:type="dcterms:W3CDTF">2013-03-17T10:38:59Z</dcterms:created>
  <dcterms:modified xsi:type="dcterms:W3CDTF">2021-06-23T05:37:11Z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0x0101009148F5A04DDD49CBA7127AADA5FB792B00AADE34325A8B49CDA8BB4DB53328F2140092F666195DC3554386E01E8A329369D6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