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035865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Magnetic Fields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724400" y="2044005"/>
            <a:ext cx="426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Active Implants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Cardiac pacemaker, defibrillators, hearing aids, insulin pumps, dosage device for medication etc. 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76200"/>
            <a:ext cx="1311911" cy="1097280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0480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9" t="27149" r="24191" b="40232"/>
          <a:stretch/>
        </p:blipFill>
        <p:spPr>
          <a:xfrm>
            <a:off x="152400" y="2590800"/>
            <a:ext cx="3052916" cy="2684206"/>
          </a:xfrm>
          <a:prstGeom prst="rect">
            <a:avLst/>
          </a:prstGeom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724400" y="34290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Passive Implants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Metallic objects inside the body, etc. 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724400" y="4800600"/>
            <a:ext cx="441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Metal and Ferromagnetic Objects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2717" b="34632"/>
          <a:stretch/>
        </p:blipFill>
        <p:spPr>
          <a:xfrm>
            <a:off x="3429000" y="3398274"/>
            <a:ext cx="1343241" cy="12241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b="66955"/>
          <a:stretch/>
        </p:blipFill>
        <p:spPr>
          <a:xfrm>
            <a:off x="3429000" y="2057400"/>
            <a:ext cx="1343241" cy="123886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/>
          <a:srcRect t="65237"/>
          <a:stretch/>
        </p:blipFill>
        <p:spPr>
          <a:xfrm>
            <a:off x="3429000" y="4724400"/>
            <a:ext cx="1343241" cy="130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4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2F666195DC3554386E01E8A329369D6" ma:contentTypeVersion="1" ma:contentTypeDescription="Upload an image." ma:contentTypeScope="" ma:versionID="8d1b1d6f142f5357d87fd0b376f6e684">
  <xsd:schema xmlns:xsd="http://www.w3.org/2001/XMLSchema" xmlns:xs="http://www.w3.org/2001/XMLSchema" xmlns:p="http://schemas.microsoft.com/office/2006/metadata/properties" xmlns:ns1="http://schemas.microsoft.com/sharepoint/v3" xmlns:ns2="E228DDF4-44CE-410D-BF84-546FEF7DBC5C" xmlns:ns3="http://schemas.microsoft.com/sharepoint/v3/fields" targetNamespace="http://schemas.microsoft.com/office/2006/metadata/properties" ma:root="true" ma:fieldsID="33c51bed6dff70930a66287c1f4030c6" ns1:_="" ns2:_="" ns3:_="">
    <xsd:import namespace="http://schemas.microsoft.com/sharepoint/v3"/>
    <xsd:import namespace="E228DDF4-44CE-410D-BF84-546FEF7DBC5C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DDF4-44CE-410D-BF84-546FEF7DBC5C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E228DDF4-44CE-410D-BF84-546FEF7DBC5C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F069500-1DBB-474E-AE96-BA17764B26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228DDF4-44CE-410D-BF84-546FEF7DBC5C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985312-D644-4FEC-95D5-0669069FE6A3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E228DDF4-44CE-410D-BF84-546FEF7DBC5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lastModifiedBy>Sadaf Qureshi</cp:lastModifiedBy>
  <cp:revision>17</cp:revision>
  <cp:lastPrinted>2013-03-17T10:42:37Z</cp:lastPrinted>
  <dcterms:created xsi:type="dcterms:W3CDTF">2013-03-17T10:38:59Z</dcterms:created>
  <dcterms:modified xsi:type="dcterms:W3CDTF">2021-06-23T05:40:41Z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0x0101009148F5A04DDD49CBA7127AADA5FB792B00AADE34325A8B49CDA8BB4DB53328F2140092F666195DC3554386E01E8A329369D6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