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0" r:id="rId6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6" y="8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0668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Ultraviolet Light Hazard</a:t>
            </a:r>
          </a:p>
        </p:txBody>
      </p:sp>
      <p:pic>
        <p:nvPicPr>
          <p:cNvPr id="2050" name="Picture 2" descr="C:\Users\daveycs\Documents\Ultraviolet\UV warning Sign (Violet-coloured background w squiggly arrow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268941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29000" y="2209800"/>
            <a:ext cx="54102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Eye and Skin Exposure</a:t>
            </a:r>
          </a:p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Proper Eye &amp; Skin Protection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3772"/>
            <a:ext cx="1311911" cy="1097280"/>
          </a:xfrm>
          <a:prstGeom prst="rect">
            <a:avLst/>
          </a:prstGeom>
          <a:noFill/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4587240"/>
            <a:ext cx="4797303" cy="128016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759236"/>
              </p:ext>
            </p:extLst>
          </p:nvPr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52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524000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USE</a:t>
            </a:r>
          </a:p>
        </p:txBody>
      </p:sp>
      <p:pic>
        <p:nvPicPr>
          <p:cNvPr id="2050" name="Picture 2" descr="C:\Users\daveycs\Documents\Ultraviolet\UV warning Sign (Violet-coloured background w squiggly arrow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28575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724150" y="95071"/>
            <a:ext cx="3695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3429000" y="3124200"/>
            <a:ext cx="541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UV Light is not in Service</a:t>
            </a:r>
          </a:p>
          <a:p>
            <a:pPr>
              <a:spcBef>
                <a:spcPct val="50000"/>
              </a:spcBef>
            </a:pPr>
            <a:endParaRPr lang="en-US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your LSR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2514600"/>
            <a:ext cx="2819400" cy="388620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2400" y="2514600"/>
            <a:ext cx="2895600" cy="388620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832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4F08ED3A2B5419BAC868B23A0611E" ma:contentTypeVersion="12" ma:contentTypeDescription="Create a new document." ma:contentTypeScope="" ma:versionID="ffb0c092198ceb55948a9f4dc8658e61">
  <xsd:schema xmlns:xsd="http://www.w3.org/2001/XMLSchema" xmlns:xs="http://www.w3.org/2001/XMLSchema" xmlns:p="http://schemas.microsoft.com/office/2006/metadata/properties" xmlns:ns2="edc4bde8-5506-4b17-8d2d-040b43cddf87" xmlns:ns3="37efa90d-29bf-4688-a575-4aeafcc713bf" targetNamespace="http://schemas.microsoft.com/office/2006/metadata/properties" ma:root="true" ma:fieldsID="ad875fae4d03589275fad407fa2f1d49" ns2:_="" ns3:_="">
    <xsd:import namespace="edc4bde8-5506-4b17-8d2d-040b43cddf87"/>
    <xsd:import namespace="37efa90d-29bf-4688-a575-4aeafcc713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4bde8-5506-4b17-8d2d-040b43cddf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a90d-29bf-4688-a575-4aeafcc713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185301-914E-4265-806C-EC9B83CD20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c4bde8-5506-4b17-8d2d-040b43cddf87"/>
    <ds:schemaRef ds:uri="37efa90d-29bf-4688-a575-4aeafcc7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985312-D644-4FEC-95D5-0669069FE6A3}">
  <ds:schemaRefs>
    <ds:schemaRef ds:uri="http://schemas.microsoft.com/sharepoint/v3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sharepoint/v3/fields"/>
    <ds:schemaRef ds:uri="E228DDF4-44CE-410D-BF84-546FEF7DBC5C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KAUST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keywords/>
  <dc:description/>
  <cp:lastModifiedBy>Delphine C. Darios</cp:lastModifiedBy>
  <cp:revision>17</cp:revision>
  <cp:lastPrinted>2013-03-17T10:42:37Z</cp:lastPrinted>
  <dcterms:created xsi:type="dcterms:W3CDTF">2013-03-17T10:38:59Z</dcterms:created>
  <dcterms:modified xsi:type="dcterms:W3CDTF">2021-12-16T11:01:47Z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0x01010002D4F08ED3A2B5419BAC868B23A0611E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