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68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483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837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8841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845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623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5608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25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411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2036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9179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417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F6CB1-6C02-4A35-AAD4-DED25500CE03}" type="datetimeFigureOut">
              <a:rPr lang="en-CA" smtClean="0"/>
              <a:t>2021-12-15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A3748-24B5-4F89-AF28-18F94250A3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814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990600"/>
            <a:ext cx="9144000" cy="10058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27159" y="1035865"/>
            <a:ext cx="917116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RF/Microwave Radiation Hazard</a:t>
            </a:r>
          </a:p>
        </p:txBody>
      </p:sp>
      <p:sp>
        <p:nvSpPr>
          <p:cNvPr id="30" name="Rectangle 29"/>
          <p:cNvSpPr/>
          <p:nvPr/>
        </p:nvSpPr>
        <p:spPr>
          <a:xfrm>
            <a:off x="0" y="0"/>
            <a:ext cx="9144000" cy="10058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2247900" y="-76200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WARNING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90" t="-2573" r="25172" b="46458"/>
          <a:stretch>
            <a:fillRect/>
          </a:stretch>
        </p:blipFill>
        <p:spPr bwMode="auto">
          <a:xfrm>
            <a:off x="609600" y="-76200"/>
            <a:ext cx="1311911" cy="1097280"/>
          </a:xfrm>
          <a:prstGeom prst="rect">
            <a:avLst/>
          </a:prstGeom>
          <a:noFill/>
        </p:spPr>
      </p:pic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6116320"/>
          <a:ext cx="9144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Lab Safety Representative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="0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b="0" dirty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="0" baseline="0" dirty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Lab Safety Representative (Alternate)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054 –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XXX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–</a:t>
                      </a:r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 XXX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4470903" y="3066862"/>
            <a:ext cx="426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 Prolonged Exposure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327" y="2337963"/>
            <a:ext cx="3648459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539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D4F08ED3A2B5419BAC868B23A0611E" ma:contentTypeVersion="12" ma:contentTypeDescription="Create a new document." ma:contentTypeScope="" ma:versionID="ffb0c092198ceb55948a9f4dc8658e61">
  <xsd:schema xmlns:xsd="http://www.w3.org/2001/XMLSchema" xmlns:xs="http://www.w3.org/2001/XMLSchema" xmlns:p="http://schemas.microsoft.com/office/2006/metadata/properties" xmlns:ns2="edc4bde8-5506-4b17-8d2d-040b43cddf87" xmlns:ns3="37efa90d-29bf-4688-a575-4aeafcc713bf" targetNamespace="http://schemas.microsoft.com/office/2006/metadata/properties" ma:root="true" ma:fieldsID="ad875fae4d03589275fad407fa2f1d49" ns2:_="" ns3:_="">
    <xsd:import namespace="edc4bde8-5506-4b17-8d2d-040b43cddf87"/>
    <xsd:import namespace="37efa90d-29bf-4688-a575-4aeafcc713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c4bde8-5506-4b17-8d2d-040b43cddf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efa90d-29bf-4688-a575-4aeafcc713b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A985312-D644-4FEC-95D5-0669069FE6A3}">
  <ds:schemaRefs>
    <ds:schemaRef ds:uri="http://purl.org/dc/dcmitype/"/>
    <ds:schemaRef ds:uri="http://purl.org/dc/terms/"/>
    <ds:schemaRef ds:uri="E228DDF4-44CE-410D-BF84-546FEF7DBC5C"/>
    <ds:schemaRef ds:uri="http://www.w3.org/XML/1998/namespace"/>
    <ds:schemaRef ds:uri="http://schemas.microsoft.com/sharepoint/v3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36E03CBC-DC67-4372-946E-BCFF3D5FBB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c4bde8-5506-4b17-8d2d-040b43cddf87"/>
    <ds:schemaRef ds:uri="37efa90d-29bf-4688-a575-4aeafcc713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FB5467-BEF9-4B3B-B5FE-321D0A5843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28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KAUST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KITS</dc:creator>
  <cp:keywords/>
  <dc:description/>
  <cp:lastModifiedBy>Delphine C. Darios</cp:lastModifiedBy>
  <cp:revision>20</cp:revision>
  <cp:lastPrinted>2013-03-17T10:42:37Z</cp:lastPrinted>
  <dcterms:created xsi:type="dcterms:W3CDTF">2013-03-17T10:38:59Z</dcterms:created>
  <dcterms:modified xsi:type="dcterms:W3CDTF">2021-12-15T11:47:51Z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0x01010002D4F08ED3A2B5419BAC868B23A0611E</vt:lpwstr>
  </property>
  <property fmtid="{D5CDD505-2E9C-101B-9397-08002B2CF9AE}" pid="3" name="Order">
    <vt:r8>26800</vt:r8>
  </property>
  <property fmtid="{D5CDD505-2E9C-101B-9397-08002B2CF9AE}" pid="4" name="TemplateUrl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  <property fmtid="{D5CDD505-2E9C-101B-9397-08002B2CF9AE}" pid="9" name="VideoSetEmbedCode">
    <vt:lpwstr/>
  </property>
  <property fmtid="{D5CDD505-2E9C-101B-9397-08002B2CF9AE}" pid="10" name="AlternateThumbnailUrl">
    <vt:lpwstr/>
  </property>
  <property fmtid="{D5CDD505-2E9C-101B-9397-08002B2CF9AE}" pid="11" name="PeopleInMedia">
    <vt:lpwstr/>
  </property>
  <property fmtid="{D5CDD505-2E9C-101B-9397-08002B2CF9AE}" pid="12" name="vti_imgdate">
    <vt:lpwstr/>
  </property>
  <property fmtid="{D5CDD505-2E9C-101B-9397-08002B2CF9AE}" pid="13" name="VideoRenditionLabel">
    <vt:lpwstr/>
  </property>
  <property fmtid="{D5CDD505-2E9C-101B-9397-08002B2CF9AE}" pid="14" name="VideoSetOwner">
    <vt:lpwstr/>
  </property>
  <property fmtid="{D5CDD505-2E9C-101B-9397-08002B2CF9AE}" pid="15" name="VideoSetDescription">
    <vt:lpwstr/>
  </property>
  <property fmtid="{D5CDD505-2E9C-101B-9397-08002B2CF9AE}" pid="16" name="VideoSetUserOverrideEncoding">
    <vt:lpwstr/>
  </property>
  <property fmtid="{D5CDD505-2E9C-101B-9397-08002B2CF9AE}" pid="17" name="VideoSetShowDownloadLink">
    <vt:bool>false</vt:bool>
  </property>
  <property fmtid="{D5CDD505-2E9C-101B-9397-08002B2CF9AE}" pid="18" name="VideoSetShowEmbedLink">
    <vt:bool>false</vt:bool>
  </property>
  <property fmtid="{D5CDD505-2E9C-101B-9397-08002B2CF9AE}" pid="19" name="VideoSetDefaultEncoding">
    <vt:lpwstr/>
  </property>
  <property fmtid="{D5CDD505-2E9C-101B-9397-08002B2CF9AE}" pid="20" name="NoCrawl">
    <vt:bool>false</vt:bool>
  </property>
  <property fmtid="{D5CDD505-2E9C-101B-9397-08002B2CF9AE}" pid="21" name="VideoSetExternalLink">
    <vt:lpwstr/>
  </property>
  <property fmtid="{D5CDD505-2E9C-101B-9397-08002B2CF9AE}" pid="22" name="VideoSetRenditionsInfo">
    <vt:lpwstr/>
  </property>
</Properties>
</file>