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03586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Magnetic Fields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47900" y="-76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724400" y="2044005"/>
            <a:ext cx="426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Active Implants</a:t>
            </a: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pacemaker, defibrillators, hearing aids, insulin pumps, dosage device for medication etc. 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-2573" r="25172" b="46458"/>
          <a:stretch>
            <a:fillRect/>
          </a:stretch>
        </p:blipFill>
        <p:spPr bwMode="auto">
          <a:xfrm>
            <a:off x="609600" y="-76200"/>
            <a:ext cx="1311911" cy="109728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116320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Lab Safety Representative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Lab Safety Representative (Alternate)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9" t="27149" r="24191" b="40232"/>
          <a:stretch/>
        </p:blipFill>
        <p:spPr>
          <a:xfrm>
            <a:off x="152400" y="2590800"/>
            <a:ext cx="3052916" cy="2684206"/>
          </a:xfrm>
          <a:prstGeom prst="rect">
            <a:avLst/>
          </a:prstGeom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724400" y="34290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Passive Implants</a:t>
            </a: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Metallic objects inside the body, etc.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724400" y="4800600"/>
            <a:ext cx="441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Metal and Ferromagnetic Objects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32717" b="34632"/>
          <a:stretch/>
        </p:blipFill>
        <p:spPr>
          <a:xfrm>
            <a:off x="3429000" y="3398274"/>
            <a:ext cx="1343241" cy="12241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b="66955"/>
          <a:stretch/>
        </p:blipFill>
        <p:spPr>
          <a:xfrm>
            <a:off x="3429000" y="2057400"/>
            <a:ext cx="1343241" cy="12388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t="65237"/>
          <a:stretch/>
        </p:blipFill>
        <p:spPr>
          <a:xfrm>
            <a:off x="3429000" y="4724400"/>
            <a:ext cx="1343241" cy="130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4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4F08ED3A2B5419BAC868B23A0611E" ma:contentTypeVersion="12" ma:contentTypeDescription="Create a new document." ma:contentTypeScope="" ma:versionID="ffb0c092198ceb55948a9f4dc8658e61">
  <xsd:schema xmlns:xsd="http://www.w3.org/2001/XMLSchema" xmlns:xs="http://www.w3.org/2001/XMLSchema" xmlns:p="http://schemas.microsoft.com/office/2006/metadata/properties" xmlns:ns2="edc4bde8-5506-4b17-8d2d-040b43cddf87" xmlns:ns3="37efa90d-29bf-4688-a575-4aeafcc713bf" targetNamespace="http://schemas.microsoft.com/office/2006/metadata/properties" ma:root="true" ma:fieldsID="ad875fae4d03589275fad407fa2f1d49" ns2:_="" ns3:_="">
    <xsd:import namespace="edc4bde8-5506-4b17-8d2d-040b43cddf87"/>
    <xsd:import namespace="37efa90d-29bf-4688-a575-4aeafcc713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4bde8-5506-4b17-8d2d-040b43cddf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a90d-29bf-4688-a575-4aeafcc713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85312-D644-4FEC-95D5-0669069FE6A3}">
  <ds:schemaRefs>
    <ds:schemaRef ds:uri="http://schemas.microsoft.com/sharepoint/v3/fields"/>
    <ds:schemaRef ds:uri="http://purl.org/dc/terms/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E228DDF4-44CE-410D-BF84-546FEF7DBC5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D35FD6F-2675-4B2D-ADB3-5D26055B5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c4bde8-5506-4b17-8d2d-040b43cddf87"/>
    <ds:schemaRef ds:uri="37efa90d-29bf-4688-a575-4aeafcc7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keywords/>
  <dc:description/>
  <cp:lastModifiedBy>Delphine C. Darios</cp:lastModifiedBy>
  <cp:revision>17</cp:revision>
  <cp:lastPrinted>2013-03-17T10:42:37Z</cp:lastPrinted>
  <dcterms:created xsi:type="dcterms:W3CDTF">2013-03-17T10:38:59Z</dcterms:created>
  <dcterms:modified xsi:type="dcterms:W3CDTF">2021-12-15T11:47:18Z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0x01010002D4F08ED3A2B5419BAC868B23A0611E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